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CC6A-C079-427C-A8BD-845CD9A38EA4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B624-8305-4EFA-9121-DB97100D76E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harrisoncollier.co.uk/img/gallery/2017/1200x727_kitchen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11" y="692696"/>
            <a:ext cx="903318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arrisoncollier.co.uk/img/largebg/1200x727_other%20rooms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5204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harrisoncollier.co.uk/img/largebg/1200x727%20bunbury%20other%20rooms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5204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arrisoncollier.co.uk/img/largebg/1200x727%20bunbury%20other%20rooms%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53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arrisoncollier.co.uk/img/largebg/HCCelticArms-MG_3290-furni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44000" cy="553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harrisoncollier.co.uk/img/largebg/1200x727_walnut_vanity_uni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53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harrisoncollier.co.uk/img/largebg/HCBowesleigh_stitch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46" y="404664"/>
            <a:ext cx="915204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harrisoncollier.co.uk/img/largebg/HCBowesleigh_Stitch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53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arrisoncollier.co.uk/img/largebg/HCMenlove-Comp8-kitchen-5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53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arrisoncollier.co.uk/img/largebg/HCAlsager_MG_5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53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harrisoncollier.co.uk/img/largebg/HCAlsager_Stitc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3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harrisoncollier.co.uk/img/gallery/2017/1200x727_bunbury_kitchens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harrisoncollier.co.uk/img/largebg/2018/HC_Southport_04_l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3999" cy="553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harrisoncollier.co.uk/img/largebg/HCJarmansFarm-Stitc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44000" cy="54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harrisoncollier.co.uk/img/largebg/1200x727_kitchen%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53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arrisoncollier.co.uk/img/largebg/1200x727%20bunbury%20kitchens%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5204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harrisoncollier.co.uk/img/gallery/2017/1200x727_bunbury_other_rooms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arrisoncollier.co.uk/img/gallery/2017/1200x727_kitche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455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arrisoncollier.co.uk/img/gallery/2017/1200x727_bunbury_other_room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53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harrisoncollier.co.uk/img/largebg/2017/1200x727-other-room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553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arrisoncollier.co.uk/img/largebg/2017/1200x727-other-room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53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arrisoncollier.co.uk/img/largebg/HCAlsager2_Stitc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53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arrisoncollier.co.uk/img/largebg/HCJarmansFarm-Stitc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48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PAULLAPTOP</dc:creator>
  <cp:lastModifiedBy>PAULLAPTOP</cp:lastModifiedBy>
  <cp:revision>2</cp:revision>
  <dcterms:created xsi:type="dcterms:W3CDTF">2019-01-13T07:19:39Z</dcterms:created>
  <dcterms:modified xsi:type="dcterms:W3CDTF">2019-01-13T08:27:06Z</dcterms:modified>
</cp:coreProperties>
</file>